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media/image2.jpg" ContentType="image/jpg"/>
  <Override PartName="/ppt/media/image3.jpg" ContentType="image/jpg"/>
  <Override PartName="/ppt/media/image4.jpg" ContentType="image/jpg"/>
  <Override PartName="/ppt/media/image5.jpg" ContentType="image/jpg"/>
  <Override PartName="/ppt/media/image6.jpg" ContentType="image/jpg"/>
  <Override PartName="/ppt/media/image7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0693400" cy="7562850"/>
  <p:notesSz cx="10693400" cy="75628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0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548" y="2773046"/>
            <a:ext cx="7718861" cy="2495345"/>
          </a:xfrm>
        </p:spPr>
        <p:txBody>
          <a:bodyPr anchor="b">
            <a:normAutofit/>
          </a:bodyPr>
          <a:lstStyle>
            <a:lvl1pPr>
              <a:defRPr sz="595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1548" y="5268389"/>
            <a:ext cx="7718861" cy="1242040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8"/>
          <p:cNvSpPr/>
          <p:nvPr/>
        </p:nvSpPr>
        <p:spPr bwMode="auto">
          <a:xfrm>
            <a:off x="-37093" y="4765277"/>
            <a:ext cx="1631928" cy="86213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5066" y="4995078"/>
            <a:ext cx="684099" cy="402652"/>
          </a:xfrm>
        </p:spPr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645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672254"/>
            <a:ext cx="7708960" cy="3437402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4801545"/>
            <a:ext cx="7708960" cy="171577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348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8889" y="672254"/>
            <a:ext cx="7144823" cy="3193203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25345" y="3865457"/>
            <a:ext cx="6611908" cy="420158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4801545"/>
            <a:ext cx="7708960" cy="171577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114726" y="71460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53816" y="3203907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9110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2689015"/>
            <a:ext cx="7708960" cy="3004899"/>
          </a:xfrm>
        </p:spPr>
        <p:txBody>
          <a:bodyPr anchor="b">
            <a:normAutofit/>
          </a:bodyPr>
          <a:lstStyle>
            <a:lvl1pPr algn="l">
              <a:defRPr sz="5293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714153"/>
            <a:ext cx="7708960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0143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58889" y="672254"/>
            <a:ext cx="7144823" cy="3193203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1546" y="4789805"/>
            <a:ext cx="7821586" cy="924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6" y="5714153"/>
            <a:ext cx="7821586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2114726" y="71460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53816" y="3203907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9888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8" y="691891"/>
            <a:ext cx="7708959" cy="3176022"/>
          </a:xfrm>
        </p:spPr>
        <p:txBody>
          <a:bodyPr anchor="ctr">
            <a:normAutofit/>
          </a:bodyPr>
          <a:lstStyle>
            <a:lvl1pPr algn="l">
              <a:defRPr sz="5293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1547" y="4789805"/>
            <a:ext cx="7708960" cy="924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714153"/>
            <a:ext cx="7708960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9846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7678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44065" y="691890"/>
            <a:ext cx="1936754" cy="5826876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1548" y="691890"/>
            <a:ext cx="5515507" cy="582687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916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77986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128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05" y="688255"/>
            <a:ext cx="7705702" cy="14125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1547" y="2352886"/>
            <a:ext cx="7708960" cy="41658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2817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2287781"/>
            <a:ext cx="7708960" cy="1619760"/>
          </a:xfrm>
        </p:spPr>
        <p:txBody>
          <a:bodyPr anchor="b"/>
          <a:lstStyle>
            <a:lvl1pPr algn="l">
              <a:defRPr sz="4411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3949488"/>
            <a:ext cx="7708960" cy="948830"/>
          </a:xfrm>
        </p:spPr>
        <p:txBody>
          <a:bodyPr anchor="t"/>
          <a:lstStyle>
            <a:lvl1pPr marL="0" indent="0" algn="l">
              <a:buNone/>
              <a:defRPr sz="220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534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1548" y="2356312"/>
            <a:ext cx="3739335" cy="415460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1684" y="2356312"/>
            <a:ext cx="3738823" cy="415460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868750"/>
            <a:ext cx="684099" cy="402652"/>
          </a:xfrm>
        </p:spPr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065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203" y="2455474"/>
            <a:ext cx="3361680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71546" y="3090963"/>
            <a:ext cx="3739336" cy="34249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4559" y="2451914"/>
            <a:ext cx="3360093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7483" y="3087404"/>
            <a:ext cx="3737170" cy="34249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868750"/>
            <a:ext cx="684099" cy="402652"/>
          </a:xfrm>
        </p:spPr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731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04" y="688255"/>
            <a:ext cx="7705703" cy="14125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395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745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491936"/>
            <a:ext cx="3075152" cy="1076655"/>
          </a:xfrm>
        </p:spPr>
        <p:txBody>
          <a:bodyPr anchor="b"/>
          <a:lstStyle>
            <a:lvl1pPr algn="l">
              <a:defRPr sz="2206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7253" y="491938"/>
            <a:ext cx="4433254" cy="5971501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1762915"/>
            <a:ext cx="3075152" cy="4700520"/>
          </a:xfrm>
        </p:spPr>
        <p:txBody>
          <a:bodyPr/>
          <a:lstStyle>
            <a:lvl1pPr marL="0" indent="0">
              <a:buNone/>
              <a:defRPr sz="154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01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5293995"/>
            <a:ext cx="7708960" cy="624986"/>
          </a:xfrm>
        </p:spPr>
        <p:txBody>
          <a:bodyPr anchor="b">
            <a:normAutofit/>
          </a:bodyPr>
          <a:lstStyle>
            <a:lvl1pPr algn="l">
              <a:defRPr sz="2647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71547" y="700225"/>
            <a:ext cx="7708960" cy="4251175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918981"/>
            <a:ext cx="7708960" cy="544455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172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52095"/>
            <a:ext cx="2316903" cy="7320931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3881" y="314"/>
            <a:ext cx="2283074" cy="7557301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13868" cy="75628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4804" y="688255"/>
            <a:ext cx="7705703" cy="1412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2352887"/>
            <a:ext cx="7708960" cy="4285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9390" y="6765641"/>
            <a:ext cx="896239" cy="408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546" y="6766434"/>
            <a:ext cx="66851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97853" y="868750"/>
            <a:ext cx="684099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6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43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504200" rtl="0" eaLnBrk="1" latinLnBrk="0" hangingPunct="1">
        <a:spcBef>
          <a:spcPct val="0"/>
        </a:spcBef>
        <a:buNone/>
        <a:defRPr sz="397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8150" indent="-37815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98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9325" indent="-315125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0500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54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4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89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31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73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815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5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ede.seg-social.gob.es/" TargetMode="External"/><Relationship Id="rId2" Type="http://schemas.openxmlformats.org/officeDocument/2006/relationships/hyperlink" Target="https://sede.seg-social.gob.es/wps/portal/sede/sede/Ciudadanos/informes%20y%20certificados/201864/!ut/p/z1/jZBBb4MwDIX_SnvgOGygQ2U3NE1dOzhUFWqay5SyEFIBQUlatP36pt1p0gbzwZKt71nvGSgQoB27SMGsVB1r3Hyg8XsUxIsgwSBb4foF0yJ_K5JoG63CGPZjACYI9D96_KPSSf1mCnAJQp0_5wJoz2z9ILtKAbl13XIz-5yVXFtZyZJ9KAMkxGAZL5wtOnb4HuwOjDh31kSjjt9fTLtjtHQeNK-45to_a7eure3Nk4ceDsPgC6VEw_1StR7-JqmVsUB-krDjBvq2IF_ZK54em0tWpfMr7lVrcg!!/dz/d5/L2dBISEvZ0FBIS9nQSEh/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3F144-0286-4002-B14A-C955D4833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492443"/>
          </a:xfrm>
        </p:spPr>
        <p:txBody>
          <a:bodyPr/>
          <a:lstStyle/>
          <a:p>
            <a:pPr algn="ctr"/>
            <a:r>
              <a:rPr lang="es-ES" sz="3200" b="1" dirty="0"/>
              <a:t>SOLICITUD VIDA LABORAL PASO A PASO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347C045-7698-4D5A-8985-A1AF16F64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700" y="3297175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479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460" y="126339"/>
            <a:ext cx="8890635" cy="2573020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1400" b="1" spc="-5" dirty="0">
                <a:latin typeface="Calibri"/>
                <a:cs typeface="Calibri"/>
              </a:rPr>
              <a:t>PASOS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PARA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DESCARGAR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TU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VIDA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LABORAL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CON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LA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NUEVA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PLATAFORMA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</a:t>
            </a:r>
            <a:r>
              <a:rPr sz="1400" b="1" dirty="0">
                <a:latin typeface="Calibri"/>
                <a:cs typeface="Calibri"/>
              </a:rPr>
              <a:t> LA</a:t>
            </a:r>
            <a:r>
              <a:rPr sz="1400" b="1" spc="2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SEGURIDAD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SOCIAL</a:t>
            </a:r>
            <a:endParaRPr sz="1400">
              <a:latin typeface="Calibri"/>
              <a:cs typeface="Calibri"/>
            </a:endParaRPr>
          </a:p>
          <a:p>
            <a:pPr marL="469900" marR="4437380" indent="-228600">
              <a:lnSpc>
                <a:spcPct val="110000"/>
              </a:lnSpc>
              <a:spcBef>
                <a:spcPts val="810"/>
              </a:spcBef>
            </a:pPr>
            <a:r>
              <a:rPr sz="1400" b="1" spc="-5" dirty="0">
                <a:latin typeface="Calibri"/>
                <a:cs typeface="Calibri"/>
              </a:rPr>
              <a:t>1.</a:t>
            </a:r>
            <a:r>
              <a:rPr sz="1400" b="1" spc="10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Entra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en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la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pagina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Web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(enlace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directo</a:t>
            </a:r>
            <a:r>
              <a:rPr sz="1400" b="1" dirty="0">
                <a:latin typeface="Calibri"/>
                <a:cs typeface="Calibri"/>
              </a:rPr>
              <a:t> a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vida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Laboral) </a:t>
            </a:r>
            <a:r>
              <a:rPr sz="1400" b="1" spc="-30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https://sede.seg-</a:t>
            </a:r>
            <a:endParaRPr sz="1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55"/>
              </a:spcBef>
            </a:pPr>
            <a:r>
              <a:rPr sz="14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social.gob.es/wps/portal/sede/sede/Ciudadanos/informes%20y%20certificados/201864/!ut/p/z1/jZBBb4MwDIX</a:t>
            </a:r>
            <a:endParaRPr sz="1400">
              <a:latin typeface="Calibri"/>
              <a:cs typeface="Calibri"/>
            </a:endParaRPr>
          </a:p>
          <a:p>
            <a:pPr marL="469900" marR="5080">
              <a:lnSpc>
                <a:spcPct val="109600"/>
              </a:lnSpc>
              <a:spcBef>
                <a:spcPts val="5"/>
              </a:spcBef>
            </a:pPr>
            <a:r>
              <a:rPr sz="14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_SnvgOGygQ2U3NE1dOzhUFWqay5SyEFIBQUlatP36pt1p0gbzwZKt71nvGSgQoB27SMGsVB1r3Hyg8XsUxIsgwSBb4f </a:t>
            </a:r>
            <a:r>
              <a:rPr sz="1400" b="1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oF0yJ_K5JoG63CGPZjACYI9D96_KPSSf1mCnAJQp0_5wJoz2z9ILtKAbl13XIz- </a:t>
            </a:r>
            <a:r>
              <a:rPr sz="1400" b="1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5yVXFtZyZJ9KAMkxGAZL5wtOnb4HuwOjDh31kSjjt9fTLtjtHQeNK-45to_a7eure3Nk4ceDsPgC6VEw_1StR7-</a:t>
            </a:r>
            <a:endParaRPr sz="1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70"/>
              </a:spcBef>
            </a:pPr>
            <a:r>
              <a:rPr sz="14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JqmVsUB-krDjBvq2IF_ZK54em0tWpfMr7lVrcg!!/dz/d5/L2dBISEvZ0FBIS9nQSEh/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1400" b="1" dirty="0">
                <a:latin typeface="Calibri"/>
                <a:cs typeface="Calibri"/>
              </a:rPr>
              <a:t>o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https://sede.seg-social.gob.es/</a:t>
            </a:r>
            <a:r>
              <a:rPr sz="1400" b="1" spc="320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Pestaña: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Ciudadanos</a:t>
            </a:r>
            <a:r>
              <a:rPr sz="1400" b="1" spc="3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y Certificados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e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Informes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02739" y="3086586"/>
            <a:ext cx="7486015" cy="34685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8875" y="5838825"/>
            <a:ext cx="8956025" cy="9720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Calibri"/>
                <a:cs typeface="Calibri"/>
              </a:rPr>
              <a:t>En</a:t>
            </a:r>
            <a:r>
              <a:rPr b="1" spc="1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el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siguiente</a:t>
            </a:r>
            <a:r>
              <a:rPr b="1" spc="1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paso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debemos</a:t>
            </a:r>
            <a:r>
              <a:rPr b="1" spc="1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seleccionar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si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tenemos</a:t>
            </a:r>
            <a:r>
              <a:rPr b="1" spc="1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clave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permanente,</a:t>
            </a:r>
            <a:r>
              <a:rPr b="1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certificado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digital,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clave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pin…</a:t>
            </a:r>
            <a:endParaRPr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b="1" spc="-5" dirty="0">
                <a:latin typeface="Calibri"/>
                <a:cs typeface="Calibri"/>
              </a:rPr>
              <a:t>(yo</a:t>
            </a:r>
            <a:r>
              <a:rPr b="1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accedí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con</a:t>
            </a:r>
            <a:r>
              <a:rPr b="1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certificado</a:t>
            </a:r>
            <a:r>
              <a:rPr b="1" spc="2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digital</a:t>
            </a:r>
            <a:r>
              <a:rPr b="1" spc="1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en</a:t>
            </a:r>
            <a:r>
              <a:rPr b="1" spc="-1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este ejemplo)</a:t>
            </a:r>
            <a:endParaRPr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1714" y="271272"/>
            <a:ext cx="8639809" cy="50539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6795" y="885825"/>
            <a:ext cx="863981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6795" y="1081786"/>
            <a:ext cx="8639810" cy="539927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BA49B38-DB3E-4A6F-8CBE-0FCF2B3F7E44}"/>
              </a:ext>
            </a:extLst>
          </p:cNvPr>
          <p:cNvSpPr txBox="1"/>
          <p:nvPr/>
        </p:nvSpPr>
        <p:spPr>
          <a:xfrm>
            <a:off x="1536700" y="6829425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ESCOGEMOS NUESTRO CERTIFICADO DIGITAL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794" y="271272"/>
            <a:ext cx="8639810" cy="539927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A767EF5-4F53-42DE-ADD3-2AF60E45D242}"/>
              </a:ext>
            </a:extLst>
          </p:cNvPr>
          <p:cNvSpPr txBox="1"/>
          <p:nvPr/>
        </p:nvSpPr>
        <p:spPr>
          <a:xfrm>
            <a:off x="1140738" y="6175891"/>
            <a:ext cx="8307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YA PODEMOS VER EN PANTALLA NUESTRA VIDA LABORAL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794" y="271272"/>
            <a:ext cx="8639810" cy="539927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BC3442B-0909-4B78-A34B-DBBF5195B82A}"/>
              </a:ext>
            </a:extLst>
          </p:cNvPr>
          <p:cNvSpPr txBox="1"/>
          <p:nvPr/>
        </p:nvSpPr>
        <p:spPr>
          <a:xfrm>
            <a:off x="899794" y="5991225"/>
            <a:ext cx="8790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POR ULTIMO DESCARGAMOS NUESTRO PDF Y LO GUARDAMOS PARA PODER IMPRIMIR.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161</Words>
  <Application>Microsoft Office PowerPoint</Application>
  <PresentationFormat>Personalizado</PresentationFormat>
  <Paragraphs>13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Espiral</vt:lpstr>
      <vt:lpstr>SOLICITUD VIDA LABORAL PASO A PASO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SOLICITUD VIDA LABORAL PASO A PASO</dc:title>
  <dc:creator>PCDN</dc:creator>
  <cp:lastModifiedBy>PCDN</cp:lastModifiedBy>
  <cp:revision>2</cp:revision>
  <dcterms:created xsi:type="dcterms:W3CDTF">2021-06-28T11:42:15Z</dcterms:created>
  <dcterms:modified xsi:type="dcterms:W3CDTF">2021-06-28T11:50:45Z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2021-06-28T00:00:00Z</vt:filetime>
  </property>
</Properties>
</file>